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</p:sldIdLst>
  <p:sldSz cx="9144000" cy="5143500" type="screen16x9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0" d="100"/>
          <a:sy n="140" d="100"/>
        </p:scale>
        <p:origin x="10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10/02/2026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10/02/2026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10/02/2026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10/02/2026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10/02/2026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10/02/2026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10/02/2026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10/02/2026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10/02/2026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10/02/2026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10/02/2026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10/02/2026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left" descr="lef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2" name="nLogo" descr="n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750" y="952500"/>
            <a:ext cx="2286000" cy="17335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5750" y="4572000"/>
            <a:ext cx="1905000" cy="142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FFFFFF"/>
                </a:solidFill>
                <a:latin typeface="Open Sans"/>
              </a:rPr>
              <a:t>OKSANA ZIMINSKAJA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5750" y="4476750"/>
            <a:ext cx="1905000" cy="142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br/>
            <a:r>
              <a:rPr sz="1200" b="0" i="0" u="none" strike="noStrike">
                <a:solidFill>
                  <a:srgbClr val="FFFFFF"/>
                </a:solidFill>
                <a:latin typeface="Open Sans"/>
              </a:rPr>
              <a:t>2026-02-10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nLogo" descr="n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" y="4762500"/>
            <a:ext cx="476250" cy="323850"/>
          </a:xfrm>
          <a:prstGeom prst="rect">
            <a:avLst/>
          </a:prstGeom>
        </p:spPr>
      </p:pic>
      <p:pic>
        <p:nvPicPr>
          <p:cNvPr id="2" name="Customer_msbar_Scores_SUMAVG-Group_vlnSvietPedag-Export-1770703784.png" descr="Backgroun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1238250"/>
            <a:ext cx="5238750" cy="26098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5750" y="95250"/>
            <a:ext cx="8572500" cy="952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2400" b="1" i="0" u="none" strike="noStrike">
                <a:solidFill>
                  <a:srgbClr val="000000"/>
                </a:solidFill>
                <a:latin typeface="Archivo Narrow"/>
              </a:rPr>
              <a:t>Chart Image 1</a:t>
            </a:r>
            <a:br/>
            <a:r>
              <a:rPr sz="1400" b="0" i="0" u="none" strike="noStrike">
                <a:solidFill>
                  <a:srgbClr val="000000"/>
                </a:solidFill>
                <a:latin typeface="Open Sans"/>
              </a:rPr>
              <a:t>(Customer_msbar_Scores_SUMAVG-Group_vlnSvietPedag-Export-1770703784.png)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782050" y="4572000"/>
            <a:ext cx="4762500" cy="142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br/>
            <a:r>
              <a:rPr sz="1000" b="0" i="0" u="none" strike="noStrike">
                <a:solidFill>
                  <a:srgbClr val="000000"/>
                </a:solidFill>
                <a:latin typeface="Open Sans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nLogo" descr="n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" y="4762500"/>
            <a:ext cx="476250" cy="323850"/>
          </a:xfrm>
          <a:prstGeom prst="rect">
            <a:avLst/>
          </a:prstGeom>
        </p:spPr>
      </p:pic>
      <p:pic>
        <p:nvPicPr>
          <p:cNvPr id="2" name="Customer_Scores_SUMAVG_Bars_vlnSvietTev-Export-1770703784.png" descr="Backgroun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1238250"/>
            <a:ext cx="5238750" cy="26098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5750" y="95250"/>
            <a:ext cx="8572500" cy="952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2400" b="1" i="0" u="none" strike="noStrike">
                <a:solidFill>
                  <a:srgbClr val="000000"/>
                </a:solidFill>
                <a:latin typeface="Archivo Narrow"/>
              </a:rPr>
              <a:t>Chart Image 3</a:t>
            </a:r>
            <a:br/>
            <a:r>
              <a:rPr sz="1400" b="0" i="0" u="none" strike="noStrike">
                <a:solidFill>
                  <a:srgbClr val="000000"/>
                </a:solidFill>
                <a:latin typeface="Open Sans"/>
              </a:rPr>
              <a:t>(Customer_Scores_SUMAVG_Bars_vlnSvietTev-Export-1770703784.png)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782050" y="4572000"/>
            <a:ext cx="4762500" cy="142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br/>
            <a:r>
              <a:rPr sz="1000" b="0" i="0" u="none" strike="noStrike">
                <a:solidFill>
                  <a:srgbClr val="000000"/>
                </a:solidFill>
                <a:latin typeface="Open Sans"/>
              </a:rPr>
              <a:t>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nLogo" descr="n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" y="4762500"/>
            <a:ext cx="476250" cy="323850"/>
          </a:xfrm>
          <a:prstGeom prst="rect">
            <a:avLst/>
          </a:prstGeom>
        </p:spPr>
      </p:pic>
      <p:pic>
        <p:nvPicPr>
          <p:cNvPr id="2" name="Main_Score_Gauge_NPSA_vlnSvietTev_exp-1770703784.png" descr="Backgroun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1238250"/>
            <a:ext cx="5238750" cy="37814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5750" y="95250"/>
            <a:ext cx="8572500" cy="952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2400" b="1" i="0" u="none" strike="noStrike">
                <a:solidFill>
                  <a:srgbClr val="000000"/>
                </a:solidFill>
                <a:latin typeface="Archivo Narrow"/>
              </a:rPr>
              <a:t>Chart Image 4</a:t>
            </a:r>
            <a:br/>
            <a:r>
              <a:rPr sz="1400" b="0" i="0" u="none" strike="noStrike">
                <a:solidFill>
                  <a:srgbClr val="000000"/>
                </a:solidFill>
                <a:latin typeface="Open Sans"/>
              </a:rPr>
              <a:t>(Main_Score_Gauge_NPSA_vlnSvietTev_exp-1770703784.png)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782050" y="4572000"/>
            <a:ext cx="4762500" cy="142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br/>
            <a:r>
              <a:rPr sz="1000" b="0" i="0" u="none" strike="noStrike">
                <a:solidFill>
                  <a:srgbClr val="000000"/>
                </a:solidFill>
                <a:latin typeface="Open Sans"/>
              </a:rPr>
              <a:t>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nLogo" descr="n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" y="4762500"/>
            <a:ext cx="476250" cy="323850"/>
          </a:xfrm>
          <a:prstGeom prst="rect">
            <a:avLst/>
          </a:prstGeom>
        </p:spPr>
      </p:pic>
      <p:pic>
        <p:nvPicPr>
          <p:cNvPr id="2" name="Main_Score_Gauge_K5_vlnSvietTev_exp-1770703784.png" descr="Backgroun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1238250"/>
            <a:ext cx="5238750" cy="37814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5750" y="95250"/>
            <a:ext cx="8572500" cy="952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2400" b="1" i="0" u="none" strike="noStrike">
                <a:solidFill>
                  <a:srgbClr val="000000"/>
                </a:solidFill>
                <a:latin typeface="Archivo Narrow"/>
              </a:rPr>
              <a:t>Chart Image 5</a:t>
            </a:r>
            <a:br/>
            <a:r>
              <a:rPr sz="1400" b="0" i="0" u="none" strike="noStrike">
                <a:solidFill>
                  <a:srgbClr val="000000"/>
                </a:solidFill>
                <a:latin typeface="Open Sans"/>
              </a:rPr>
              <a:t>(Main_Score_Gauge_K5_vlnSvietTev_exp-1770703784.png)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782050" y="4572000"/>
            <a:ext cx="4762500" cy="142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br/>
            <a:r>
              <a:rPr sz="1000" b="0" i="0" u="none" strike="noStrike">
                <a:solidFill>
                  <a:srgbClr val="000000"/>
                </a:solidFill>
                <a:latin typeface="Open Sans"/>
              </a:rPr>
              <a:t>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nLogo" descr="n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" y="4762500"/>
            <a:ext cx="476250" cy="323850"/>
          </a:xfrm>
          <a:prstGeom prst="rect">
            <a:avLst/>
          </a:prstGeom>
        </p:spPr>
      </p:pic>
      <p:pic>
        <p:nvPicPr>
          <p:cNvPr id="2" name="Customer_Scores_SUMAVG_vlnSvietTev-Export-1770703784.png" descr="Backgroun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1238250"/>
            <a:ext cx="5238750" cy="26098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5750" y="95250"/>
            <a:ext cx="8572500" cy="952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2400" b="1" i="0" u="none" strike="noStrike">
                <a:solidFill>
                  <a:srgbClr val="000000"/>
                </a:solidFill>
                <a:latin typeface="Archivo Narrow"/>
              </a:rPr>
              <a:t>Chart Image 6</a:t>
            </a:r>
            <a:br/>
            <a:r>
              <a:rPr sz="1400" b="0" i="0" u="none" strike="noStrike">
                <a:solidFill>
                  <a:srgbClr val="000000"/>
                </a:solidFill>
                <a:latin typeface="Open Sans"/>
              </a:rPr>
              <a:t>(Customer_Scores_SUMAVG_vlnSvietTev-Export-1770703784.png)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782050" y="4572000"/>
            <a:ext cx="4762500" cy="142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br/>
            <a:r>
              <a:rPr sz="1000" b="0" i="0" u="none" strike="noStrike">
                <a:solidFill>
                  <a:srgbClr val="000000"/>
                </a:solidFill>
                <a:latin typeface="Open Sans"/>
              </a:rPr>
              <a:t>7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nLogo" descr="n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" y="4762500"/>
            <a:ext cx="476250" cy="323850"/>
          </a:xfrm>
          <a:prstGeom prst="rect">
            <a:avLst/>
          </a:prstGeom>
        </p:spPr>
      </p:pic>
      <p:pic>
        <p:nvPicPr>
          <p:cNvPr id="2" name="Customer_msbar_Scores_SUMAVG_vlnSvietTev-Export-1770703784.png" descr="Backgroun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1238250"/>
            <a:ext cx="5238750" cy="26098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5750" y="95250"/>
            <a:ext cx="8572500" cy="952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2400" b="1" i="0" u="none" strike="noStrike">
                <a:solidFill>
                  <a:srgbClr val="000000"/>
                </a:solidFill>
                <a:latin typeface="Archivo Narrow"/>
              </a:rPr>
              <a:t>Chart Image 7</a:t>
            </a:r>
            <a:br/>
            <a:r>
              <a:rPr sz="1400" b="0" i="0" u="none" strike="noStrike">
                <a:solidFill>
                  <a:srgbClr val="000000"/>
                </a:solidFill>
                <a:latin typeface="Open Sans"/>
              </a:rPr>
              <a:t>(Customer_msbar_Scores_SUMAVG_vlnSvietTev-Export-1770703784.png)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782050" y="4572000"/>
            <a:ext cx="4762500" cy="142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br/>
            <a:r>
              <a:rPr sz="1000" b="0" i="0" u="none" strike="noStrike">
                <a:solidFill>
                  <a:srgbClr val="000000"/>
                </a:solidFill>
                <a:latin typeface="Open Sans"/>
              </a:rPr>
              <a:t>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nLogo" descr="n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" y="4762500"/>
            <a:ext cx="476250" cy="323850"/>
          </a:xfrm>
          <a:prstGeom prst="rect">
            <a:avLst/>
          </a:prstGeom>
        </p:spPr>
      </p:pic>
      <p:pic>
        <p:nvPicPr>
          <p:cNvPr id="2" name="Main_Score_Gauge_K2_vlnSvietPedag_exp-1770703784.png" descr="Backgroun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1238250"/>
            <a:ext cx="5238750" cy="37814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5750" y="95250"/>
            <a:ext cx="8572500" cy="952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2400" b="1" i="0" u="none" strike="noStrike">
                <a:solidFill>
                  <a:srgbClr val="000000"/>
                </a:solidFill>
                <a:latin typeface="Archivo Narrow"/>
              </a:rPr>
              <a:t>Chart Image 8</a:t>
            </a:r>
            <a:br/>
            <a:r>
              <a:rPr sz="1400" b="0" i="0" u="none" strike="noStrike">
                <a:solidFill>
                  <a:srgbClr val="000000"/>
                </a:solidFill>
                <a:latin typeface="Open Sans"/>
              </a:rPr>
              <a:t>(Main_Score_Gauge_K2_vlnSvietPedag_exp-1770703784.png)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782050" y="4572000"/>
            <a:ext cx="4762500" cy="142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br/>
            <a:r>
              <a:rPr sz="1000" b="0" i="0" u="none" strike="noStrike">
                <a:solidFill>
                  <a:srgbClr val="000000"/>
                </a:solidFill>
                <a:latin typeface="Open Sans"/>
              </a:rPr>
              <a:t>9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nLogo" descr="n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" y="4762500"/>
            <a:ext cx="476250" cy="323850"/>
          </a:xfrm>
          <a:prstGeom prst="rect">
            <a:avLst/>
          </a:prstGeom>
        </p:spPr>
      </p:pic>
      <p:pic>
        <p:nvPicPr>
          <p:cNvPr id="2" name="Main_Score_Gauge_NPSA_vlnSvietPedag_exp-1770703784.png" descr="Backgroun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1238250"/>
            <a:ext cx="5238750" cy="37814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5750" y="95250"/>
            <a:ext cx="8572500" cy="952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2400" b="1" i="0" u="none" strike="noStrike">
                <a:solidFill>
                  <a:srgbClr val="000000"/>
                </a:solidFill>
                <a:latin typeface="Archivo Narrow"/>
              </a:rPr>
              <a:t>Chart Image 10</a:t>
            </a:r>
            <a:br/>
            <a:r>
              <a:rPr sz="1400" b="0" i="0" u="none" strike="noStrike">
                <a:solidFill>
                  <a:srgbClr val="000000"/>
                </a:solidFill>
                <a:latin typeface="Open Sans"/>
              </a:rPr>
              <a:t>(Main_Score_Gauge_NPSA_vlnSvietPedag_exp-1770703784.png)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782050" y="4572000"/>
            <a:ext cx="4762500" cy="142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br/>
            <a:r>
              <a:rPr sz="1000" b="0" i="0" u="none" strike="noStrike">
                <a:solidFill>
                  <a:srgbClr val="000000"/>
                </a:solidFill>
                <a:latin typeface="Open Sans"/>
              </a:rPr>
              <a:t>11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1731</TotalTime>
  <Words>162</Words>
  <Application>Microsoft Office PowerPoint</Application>
  <PresentationFormat>Demonstracija ekrane (16:9)</PresentationFormat>
  <Paragraphs>18</Paragraphs>
  <Slides>9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9</vt:i4>
      </vt:variant>
    </vt:vector>
  </HeadingPairs>
  <TitlesOfParts>
    <vt:vector size="14" baseType="lpstr">
      <vt:lpstr>Archivo Narrow</vt:lpstr>
      <vt:lpstr>Arial</vt:lpstr>
      <vt:lpstr>Calibri</vt:lpstr>
      <vt:lpstr>Open Sans</vt:lpstr>
      <vt:lpstr>Office Theme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2007 PPTX Test Document</dc:title>
  <dc:subject>Office 2007 PPTX Test Document</dc:subject>
  <dc:creator>Synopticom</dc:creator>
  <cp:keywords>office 2007 openxml php</cp:keywords>
  <dc:description>Charts document for Office 2007 PPTX, generated using PHP classes.</dc:description>
  <cp:lastModifiedBy>OKSANA ZIMINSKAJA</cp:lastModifiedBy>
  <cp:revision>2</cp:revision>
  <dcterms:created xsi:type="dcterms:W3CDTF">2026-02-10T06:09:48Z</dcterms:created>
  <dcterms:modified xsi:type="dcterms:W3CDTF">2026-02-11T11:18:15Z</dcterms:modified>
  <cp:category>Charts exporting</cp:category>
</cp:coreProperties>
</file>